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5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DC88-0EDC-4025-89BA-64BED34AC3F3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4A3B-FD70-4690-ADA9-BCB9DB7CF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40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DC88-0EDC-4025-89BA-64BED34AC3F3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4A3B-FD70-4690-ADA9-BCB9DB7CF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40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DC88-0EDC-4025-89BA-64BED34AC3F3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4A3B-FD70-4690-ADA9-BCB9DB7CF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82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DC88-0EDC-4025-89BA-64BED34AC3F3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4A3B-FD70-4690-ADA9-BCB9DB7CF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46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DC88-0EDC-4025-89BA-64BED34AC3F3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4A3B-FD70-4690-ADA9-BCB9DB7CF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12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DC88-0EDC-4025-89BA-64BED34AC3F3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4A3B-FD70-4690-ADA9-BCB9DB7CF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87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DC88-0EDC-4025-89BA-64BED34AC3F3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4A3B-FD70-4690-ADA9-BCB9DB7CF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96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DC88-0EDC-4025-89BA-64BED34AC3F3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4A3B-FD70-4690-ADA9-BCB9DB7CF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77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DC88-0EDC-4025-89BA-64BED34AC3F3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4A3B-FD70-4690-ADA9-BCB9DB7CF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65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DC88-0EDC-4025-89BA-64BED34AC3F3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4A3B-FD70-4690-ADA9-BCB9DB7CF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34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DC88-0EDC-4025-89BA-64BED34AC3F3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4A3B-FD70-4690-ADA9-BCB9DB7CF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77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DC88-0EDC-4025-89BA-64BED34AC3F3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84A3B-FD70-4690-ADA9-BCB9DB7CF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42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3758395"/>
          </a:xfrm>
        </p:spPr>
        <p:txBody>
          <a:bodyPr>
            <a:noAutofit/>
          </a:bodyPr>
          <a:lstStyle/>
          <a:p>
            <a:r>
              <a:rPr lang="en-GB" sz="11500" b="1" dirty="0"/>
              <a:t>One </a:t>
            </a:r>
            <a:br>
              <a:rPr lang="en-GB" sz="11500" b="1" dirty="0"/>
            </a:br>
            <a:r>
              <a:rPr lang="en-GB" sz="11500" b="1" dirty="0"/>
              <a:t>and a Million</a:t>
            </a:r>
          </a:p>
        </p:txBody>
      </p:sp>
    </p:spTree>
    <p:extLst>
      <p:ext uri="{BB962C8B-B14F-4D97-AF65-F5344CB8AC3E}">
        <p14:creationId xmlns:p14="http://schemas.microsoft.com/office/powerpoint/2010/main" val="382604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764" y="225631"/>
            <a:ext cx="7923810" cy="619892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GB" sz="4400" b="1" dirty="0"/>
              <a:t>I am a seed in a meadow,</a:t>
            </a:r>
            <a:br>
              <a:rPr lang="en-GB" sz="4400" b="1" dirty="0"/>
            </a:br>
            <a:r>
              <a:rPr lang="en-GB" sz="4400" b="1" dirty="0"/>
              <a:t>I am a leaf on a tree,</a:t>
            </a:r>
            <a:br>
              <a:rPr lang="en-GB" sz="4400" b="1" dirty="0"/>
            </a:br>
            <a:r>
              <a:rPr lang="en-GB" sz="4400" b="1" dirty="0"/>
              <a:t>I am a rock in a mountain,</a:t>
            </a:r>
            <a:br>
              <a:rPr lang="en-GB" sz="4400" b="1" dirty="0"/>
            </a:br>
            <a:r>
              <a:rPr lang="en-GB" sz="4400" b="1" dirty="0"/>
              <a:t>I am them and they are me.</a:t>
            </a:r>
            <a:br>
              <a:rPr lang="en-GB" sz="4400" b="1" dirty="0"/>
            </a:br>
            <a:br>
              <a:rPr lang="en-GB" sz="3600" dirty="0"/>
            </a:br>
            <a:r>
              <a:rPr lang="en-GB" sz="4400" b="1" dirty="0"/>
              <a:t>We are the rays of the sunshine,</a:t>
            </a:r>
            <a:br>
              <a:rPr lang="en-GB" sz="4400" b="1" dirty="0"/>
            </a:br>
            <a:r>
              <a:rPr lang="en-GB" sz="4400" b="1" dirty="0"/>
              <a:t>We are the waves of the sea,</a:t>
            </a:r>
            <a:br>
              <a:rPr lang="en-GB" sz="4400" b="1" dirty="0"/>
            </a:br>
            <a:r>
              <a:rPr lang="en-GB" sz="4400" b="1" dirty="0"/>
              <a:t>We are all one and a million,</a:t>
            </a:r>
            <a:br>
              <a:rPr lang="en-GB" sz="4400" b="1" dirty="0"/>
            </a:br>
            <a:r>
              <a:rPr lang="en-GB" sz="4400" b="1" dirty="0"/>
              <a:t>Together stronger than just me.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392335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1" y="-95003"/>
            <a:ext cx="8336478" cy="6198920"/>
          </a:xfrm>
        </p:spPr>
        <p:txBody>
          <a:bodyPr>
            <a:noAutofit/>
          </a:bodyPr>
          <a:lstStyle/>
          <a:p>
            <a:pPr algn="l"/>
            <a:r>
              <a:rPr lang="en-GB" sz="4800" b="1" dirty="0"/>
              <a:t>Ah_, united we are strong,</a:t>
            </a:r>
            <a:br>
              <a:rPr lang="en-GB" sz="4800" b="1" dirty="0"/>
            </a:br>
            <a:r>
              <a:rPr lang="en-GB" sz="4800" b="1" dirty="0"/>
              <a:t>Ah_, feel the power in our song,</a:t>
            </a:r>
            <a:br>
              <a:rPr lang="en-GB" sz="4800" b="1" dirty="0"/>
            </a:br>
            <a:r>
              <a:rPr lang="en-GB" sz="4800" b="1" dirty="0"/>
              <a:t>Ah_, we can achieve our dreams,</a:t>
            </a:r>
            <a:br>
              <a:rPr lang="en-GB" sz="4800" b="1" dirty="0"/>
            </a:br>
            <a:r>
              <a:rPr lang="en-GB" sz="4800" b="1" dirty="0"/>
              <a:t>Ah_, if together we all believe.</a:t>
            </a:r>
            <a:br>
              <a:rPr lang="en-GB" sz="4800" b="1" dirty="0"/>
            </a:br>
            <a:br>
              <a:rPr lang="en-GB" sz="2800" dirty="0"/>
            </a:br>
            <a:r>
              <a:rPr lang="en-GB" sz="4800" b="1" dirty="0"/>
              <a:t>One and a million, join us today,</a:t>
            </a:r>
            <a:br>
              <a:rPr lang="en-GB" sz="4800" b="1" dirty="0"/>
            </a:br>
            <a:r>
              <a:rPr lang="en-GB" sz="4800" b="1" dirty="0"/>
              <a:t>Building tomorrow, leading the way. (x2)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49302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764" y="225631"/>
            <a:ext cx="7923810" cy="6198920"/>
          </a:xfrm>
        </p:spPr>
        <p:txBody>
          <a:bodyPr>
            <a:noAutofit/>
          </a:bodyPr>
          <a:lstStyle/>
          <a:p>
            <a:pPr algn="l"/>
            <a:r>
              <a:rPr lang="en-GB" sz="4400" b="1" dirty="0"/>
              <a:t>I am a rose in a garden, </a:t>
            </a:r>
            <a:br>
              <a:rPr lang="en-GB" sz="4400" b="1" dirty="0"/>
            </a:br>
            <a:r>
              <a:rPr lang="en-GB" sz="4400" b="1" dirty="0"/>
              <a:t>I am a star in the sky,</a:t>
            </a:r>
            <a:br>
              <a:rPr lang="en-GB" sz="4400" b="1" dirty="0"/>
            </a:br>
            <a:r>
              <a:rPr lang="en-GB" sz="4400" b="1" dirty="0"/>
              <a:t>I am a note in an anthem,</a:t>
            </a:r>
            <a:br>
              <a:rPr lang="en-GB" sz="4400" b="1" dirty="0"/>
            </a:br>
            <a:r>
              <a:rPr lang="en-GB" sz="4400" b="1" dirty="0"/>
              <a:t>You are them and so am I.</a:t>
            </a:r>
            <a:br>
              <a:rPr lang="en-GB" sz="4400" b="1" dirty="0"/>
            </a:br>
            <a:br>
              <a:rPr lang="en-GB" sz="4400" b="1" dirty="0"/>
            </a:br>
            <a:r>
              <a:rPr lang="en-GB" sz="4400" b="1" dirty="0"/>
              <a:t>We are the rays of the sunshine,</a:t>
            </a:r>
            <a:br>
              <a:rPr lang="en-GB" sz="4400" b="1" dirty="0"/>
            </a:br>
            <a:r>
              <a:rPr lang="en-GB" sz="4400" b="1" dirty="0"/>
              <a:t>We are the waves of the sea,</a:t>
            </a:r>
            <a:br>
              <a:rPr lang="en-GB" sz="4400" b="1" dirty="0"/>
            </a:br>
            <a:r>
              <a:rPr lang="en-GB" sz="4400" b="1" dirty="0"/>
              <a:t>We are all one and a million,</a:t>
            </a:r>
            <a:br>
              <a:rPr lang="en-GB" sz="4400" b="1" dirty="0"/>
            </a:br>
            <a:r>
              <a:rPr lang="en-GB" sz="4400" b="1" dirty="0"/>
              <a:t>Together stronger than just me.</a:t>
            </a:r>
            <a:br>
              <a:rPr lang="en-GB" sz="4400" b="1" dirty="0"/>
            </a:b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2372557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262" y="712519"/>
            <a:ext cx="8336477" cy="3978234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GB" sz="4800" b="1" dirty="0"/>
              <a:t>Ah_, united we are strong,</a:t>
            </a:r>
            <a:br>
              <a:rPr lang="en-GB" sz="4800" dirty="0"/>
            </a:br>
            <a:r>
              <a:rPr lang="en-GB" sz="4800" b="1" dirty="0"/>
              <a:t>Ah_, feel the power in our song,</a:t>
            </a:r>
            <a:br>
              <a:rPr lang="en-GB" sz="4800" dirty="0"/>
            </a:br>
            <a:r>
              <a:rPr lang="en-GB" sz="4800" b="1" dirty="0"/>
              <a:t>Ah_, we can achieve our dreams,</a:t>
            </a:r>
            <a:br>
              <a:rPr lang="en-GB" sz="4800" dirty="0"/>
            </a:br>
            <a:r>
              <a:rPr lang="en-GB" sz="4800" b="1" dirty="0"/>
              <a:t>Ah_, if together we all believe. </a:t>
            </a:r>
          </a:p>
        </p:txBody>
      </p:sp>
    </p:spTree>
    <p:extLst>
      <p:ext uri="{BB962C8B-B14F-4D97-AF65-F5344CB8AC3E}">
        <p14:creationId xmlns:p14="http://schemas.microsoft.com/office/powerpoint/2010/main" val="314098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31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One  and a Million</vt:lpstr>
      <vt:lpstr>I am a seed in a meadow, I am a leaf on a tree, I am a rock in a mountain, I am them and they are me.  We are the rays of the sunshine, We are the waves of the sea, We are all one and a million, Together stronger than just me.</vt:lpstr>
      <vt:lpstr>Ah_, united we are strong, Ah_, feel the power in our song, Ah_, we can achieve our dreams, Ah_, if together we all believe.  One and a million, join us today, Building tomorrow, leading the way. (x2)</vt:lpstr>
      <vt:lpstr>I am a rose in a garden,  I am a star in the sky, I am a note in an anthem, You are them and so am I.  We are the rays of the sunshine, We are the waves of the sea, We are all one and a million, Together stronger than just me. </vt:lpstr>
      <vt:lpstr>Ah_, united we are strong, Ah_, feel the power in our song, Ah_, we can achieve our dreams, Ah_, if together we all believe.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 and a Million</dc:title>
  <dc:creator>Jonothan Hope</dc:creator>
  <cp:lastModifiedBy>Jonothan Hope</cp:lastModifiedBy>
  <cp:revision>1</cp:revision>
  <dcterms:created xsi:type="dcterms:W3CDTF">2016-10-03T16:40:57Z</dcterms:created>
  <dcterms:modified xsi:type="dcterms:W3CDTF">2016-10-03T16:45:33Z</dcterms:modified>
</cp:coreProperties>
</file>